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58" r:id="rId4"/>
    <p:sldId id="269" r:id="rId5"/>
    <p:sldId id="274" r:id="rId6"/>
    <p:sldId id="279" r:id="rId7"/>
    <p:sldId id="282" r:id="rId8"/>
    <p:sldId id="285" r:id="rId9"/>
    <p:sldId id="287" r:id="rId10"/>
    <p:sldId id="284" r:id="rId11"/>
    <p:sldId id="288" r:id="rId12"/>
    <p:sldId id="289" r:id="rId13"/>
    <p:sldId id="290" r:id="rId14"/>
    <p:sldId id="292" r:id="rId15"/>
    <p:sldId id="293" r:id="rId16"/>
    <p:sldId id="294" r:id="rId17"/>
    <p:sldId id="295" r:id="rId18"/>
    <p:sldId id="301" r:id="rId19"/>
    <p:sldId id="296" r:id="rId20"/>
    <p:sldId id="297" r:id="rId21"/>
    <p:sldId id="298" r:id="rId22"/>
    <p:sldId id="299" r:id="rId23"/>
    <p:sldId id="300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9" autoAdjust="0"/>
    <p:restoredTop sz="94624" autoAdjust="0"/>
  </p:normalViewPr>
  <p:slideViewPr>
    <p:cSldViewPr>
      <p:cViewPr>
        <p:scale>
          <a:sx n="80" d="100"/>
          <a:sy n="80" d="100"/>
        </p:scale>
        <p:origin x="-2298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pl-PL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5B3BA46-8E25-44B2-974F-779881553F85}" type="datetimeFigureOut">
              <a:rPr lang="pl-PL" smtClean="0"/>
              <a:pPr/>
              <a:t>2019-04-07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A448EC9-1A94-4AD2-B755-9F449604B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61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10003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5369" y="1992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mowy\Documents\PODWÓRKO 11\111\strona 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3908"/>
            <a:ext cx="9144000" cy="64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lipek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04049" y="3284985"/>
            <a:ext cx="3953634" cy="2448272"/>
          </a:xfrm>
        </p:spPr>
      </p:pic>
    </p:spTree>
    <p:extLst>
      <p:ext uri="{BB962C8B-B14F-4D97-AF65-F5344CB8AC3E}">
        <p14:creationId xmlns:p14="http://schemas.microsoft.com/office/powerpoint/2010/main" val="39191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omowy\Documents\PODWÓRKO 11\111\strona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379"/>
            <a:ext cx="9144000" cy="64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omowy\Documents\PODWÓRKO 11\111\strona 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6" y="188641"/>
            <a:ext cx="9157296" cy="64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1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48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omowy\Documents\PODWÓRKO 11\111\strona 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ukaaaaaaaaaaaaaaaaaaaaaaaaaaaaaaaaaaaaaaaaaaaaaaaaaaaaaaaaaaaaaaaaaaaaaaaaaaaaaaaaaaaaaaaaaaaaaaaaaaaaaaaaaaaaaaaaaaaaaaaaaaaaaaaaaaaaaaaaaaaaaaaaaaaaaaaaaaaaaaaaaaaaaaaaaaaaaaaaaaaaaaaaaaaaaaaaaa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83968" y="2996952"/>
            <a:ext cx="4608512" cy="2650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3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omowy\Documents\PODWÓRKO 11\111\strona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931"/>
            <a:ext cx="9144001" cy="64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1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29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IQ144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27984" y="3861048"/>
            <a:ext cx="4130046" cy="2585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02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1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233819"/>
            <a:ext cx="9158808" cy="64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1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" y="205789"/>
            <a:ext cx="9135813" cy="64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omowy\Documents\PODWÓRKO 11\111\strona 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997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5" y="260648"/>
            <a:ext cx="9151226" cy="64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2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" y="144342"/>
            <a:ext cx="9120886" cy="64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2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" y="188640"/>
            <a:ext cx="9141800" cy="64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22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50657" cy="64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2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" y="188640"/>
            <a:ext cx="9114331" cy="64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mowy\Documents\PODWÓRKO 11\111\strona 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51"/>
            <a:ext cx="9144000" cy="64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owy\Documents\PODWÓRKO 11\111\strona 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4000" cy="630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mowy\Documents\PODWÓRKO 11\111\strona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44000" cy="6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omowy\Documents\PODWÓRKO 11\111\strona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16"/>
            <a:ext cx="9144000" cy="66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mowy\Documents\PODWÓRKO 11\111\strona 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" y="161737"/>
            <a:ext cx="9102562" cy="65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155368484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68656" y="2924944"/>
            <a:ext cx="4463703" cy="2883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80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8113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wy\Documents\PODWÓRKO 11\111\strona 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00"/>
    </mc:Choice>
    <mc:Fallback xmlns="">
      <p:transition advTm="55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Siatk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750</TotalTime>
  <Words>0</Words>
  <Application>Microsoft Office PowerPoint</Application>
  <PresentationFormat>Pokaz na ekranie (4:3)</PresentationFormat>
  <Paragraphs>0</Paragraphs>
  <Slides>23</Slides>
  <Notes>0</Notes>
  <HiddenSlides>0</HiddenSlides>
  <MMClips>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Siatka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Szkolno – Przedszkolny w Słotwinie</dc:title>
  <dc:creator>Właściciel</dc:creator>
  <cp:lastModifiedBy>Domowy</cp:lastModifiedBy>
  <cp:revision>120</cp:revision>
  <dcterms:created xsi:type="dcterms:W3CDTF">2019-03-21T07:16:50Z</dcterms:created>
  <dcterms:modified xsi:type="dcterms:W3CDTF">2019-04-07T19:53:02Z</dcterms:modified>
</cp:coreProperties>
</file>